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39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76400" y="236220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枪械冷知识科普网站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7200" y="3581400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参考</a:t>
            </a:r>
            <a:r>
              <a:rPr lang="en-US" altLang="zh-CN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csgo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武器购买页面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37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4392048" cy="2895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199" y="4953000"/>
            <a:ext cx="8439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各种射击游戏</a:t>
            </a:r>
            <a:r>
              <a:rPr lang="zh-CN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进入中国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的游戏行业</a:t>
            </a:r>
            <a:r>
              <a:rPr lang="zh-CN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zh-CN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引起了不少国人对轻武器枪械的或大或小的关注。由于各种原因，游戏内的武器都有些不同程度上的改动，从名字到弹药等等。借着这股热流的余温，我打算创建一个类似于</a:t>
            </a:r>
            <a:r>
              <a:rPr lang="zh-CN" altLang="zh-CN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科普枪械冷知识</a:t>
            </a:r>
            <a:r>
              <a:rPr lang="zh-CN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一样的网站。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67600" y="457200"/>
            <a:ext cx="1200329" cy="34778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6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设想启发</a:t>
            </a:r>
            <a:endParaRPr lang="zh-CN" altLang="en-US" sz="6600" dirty="0">
              <a:solidFill>
                <a:schemeClr val="accent3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52600"/>
            <a:ext cx="5147733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57200"/>
            <a:ext cx="4903350" cy="2743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048" y="1304302"/>
            <a:ext cx="6248398" cy="32100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839" y="2743200"/>
            <a:ext cx="6242463" cy="32069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1000" y="4575290"/>
            <a:ext cx="228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从主界面可以进入武器分类选择</a:t>
            </a:r>
            <a:r>
              <a:rPr lang="zh-CN" altLang="zh-CN" kern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页面</a:t>
            </a:r>
            <a:r>
              <a:rPr lang="zh-CN" altLang="en-US" kern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暂时拟定</a:t>
            </a:r>
            <a:r>
              <a:rPr lang="en-US" altLang="zh-CN" kern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块部分</a:t>
            </a:r>
            <a:endParaRPr lang="zh-CN" altLang="zh-CN" kern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底部</a:t>
            </a:r>
            <a:r>
              <a:rPr lang="zh-CN" altLang="en-US" kern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可</a:t>
            </a:r>
            <a:r>
              <a:rPr lang="zh-CN" altLang="zh-CN" kern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附带</a:t>
            </a:r>
            <a:r>
              <a:rPr lang="zh-CN" altLang="zh-CN" kern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个人联系方式</a:t>
            </a:r>
          </a:p>
        </p:txBody>
      </p:sp>
    </p:spTree>
    <p:extLst>
      <p:ext uri="{BB962C8B-B14F-4D97-AF65-F5344CB8AC3E}">
        <p14:creationId xmlns:p14="http://schemas.microsoft.com/office/powerpoint/2010/main" val="1618596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00" y="381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分类界面按照属性分类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光标停留可以显示武器剪影</a:t>
            </a:r>
          </a:p>
        </p:txBody>
      </p:sp>
      <p:pic>
        <p:nvPicPr>
          <p:cNvPr id="1026" name="Picture 2" descr="20180919223020_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219200"/>
            <a:ext cx="7162800" cy="4028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箭头连接符 5"/>
          <p:cNvCxnSpPr/>
          <p:nvPr/>
        </p:nvCxnSpPr>
        <p:spPr>
          <a:xfrm flipH="1">
            <a:off x="2362200" y="3886200"/>
            <a:ext cx="609600" cy="175260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5867400" y="2895600"/>
            <a:ext cx="381000" cy="2543735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789712" y="545413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武器剪影</a:t>
            </a:r>
          </a:p>
        </p:txBody>
      </p:sp>
      <p:sp>
        <p:nvSpPr>
          <p:cNvPr id="11" name="矩形 10"/>
          <p:cNvSpPr/>
          <p:nvPr/>
        </p:nvSpPr>
        <p:spPr>
          <a:xfrm>
            <a:off x="1500425" y="569715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400" kern="1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轮盘式选单</a:t>
            </a:r>
            <a:endParaRPr lang="zh-CN" altLang="zh-CN" sz="2400" kern="100" dirty="0">
              <a:solidFill>
                <a:schemeClr val="accent5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4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泪滴形 2"/>
          <p:cNvSpPr/>
          <p:nvPr/>
        </p:nvSpPr>
        <p:spPr>
          <a:xfrm>
            <a:off x="2209800" y="2743200"/>
            <a:ext cx="2362200" cy="2362200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泪滴形 15"/>
          <p:cNvSpPr/>
          <p:nvPr/>
        </p:nvSpPr>
        <p:spPr>
          <a:xfrm>
            <a:off x="2209800" y="2743200"/>
            <a:ext cx="2362200" cy="2362200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20180919223020_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5" t="3443" r="15440" b="47202"/>
          <a:stretch/>
        </p:blipFill>
        <p:spPr bwMode="auto">
          <a:xfrm>
            <a:off x="5105400" y="228600"/>
            <a:ext cx="38100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2888198" y="373554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步枪</a:t>
            </a:r>
            <a:endParaRPr lang="zh-CN" altLang="en-US" sz="3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1143000" y="3913632"/>
            <a:ext cx="228600" cy="228600"/>
          </a:xfrm>
          <a:prstGeom prst="straightConnector1">
            <a:avLst/>
          </a:prstGeom>
          <a:ln w="698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33400" y="609600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轮盘式选单中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每个选项期望达成如下效果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651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10417 0.0016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17 0.00162 L 0.3625 0.0016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25 0.00162 L 0.4875 0.00162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1000" y="3810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点击类别进入该分类页面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内部展示武器剪影与名字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光标停留显示武器图片与部分数值</a:t>
            </a:r>
          </a:p>
        </p:txBody>
      </p:sp>
      <p:pic>
        <p:nvPicPr>
          <p:cNvPr id="2050" name="Picture 2" descr="20180919223027_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6910189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箭头连接符 3"/>
          <p:cNvCxnSpPr/>
          <p:nvPr/>
        </p:nvCxnSpPr>
        <p:spPr>
          <a:xfrm flipV="1">
            <a:off x="5181600" y="1304330"/>
            <a:ext cx="457200" cy="75307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163312" y="797868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武器图片与部分数值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019800" y="1447800"/>
            <a:ext cx="788094" cy="167640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2209800" y="4495800"/>
            <a:ext cx="533400" cy="143887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348025" y="599302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400" kern="1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轮盘式选单</a:t>
            </a:r>
            <a:endParaRPr lang="zh-CN" altLang="zh-CN" sz="2400" kern="100" dirty="0">
              <a:solidFill>
                <a:schemeClr val="accent5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06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400" y="609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点击武器则</a:t>
            </a:r>
            <a:r>
              <a:rPr lang="zh-CN" altLang="zh-CN" kern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进入武器详细介绍页面</a:t>
            </a:r>
          </a:p>
          <a:p>
            <a:r>
              <a:rPr lang="zh-CN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资料图片计划从</a:t>
            </a:r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wiki</a:t>
            </a:r>
            <a:r>
              <a:rPr lang="zh-CN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和百度百科上获取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7239000" cy="34457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3400" y="508539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暂时考虑制作成如此界面</a:t>
            </a:r>
            <a:endParaRPr lang="zh-CN" altLang="zh-CN" kern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7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29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182</Words>
  <Application>Microsoft Office PowerPoint</Application>
  <PresentationFormat>全屏显示(4:3)</PresentationFormat>
  <Paragraphs>22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宋体</vt:lpstr>
      <vt:lpstr>微软雅黑</vt:lpstr>
      <vt:lpstr>微软雅黑 Light</vt:lpstr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12</cp:revision>
  <dcterms:created xsi:type="dcterms:W3CDTF">2006-08-16T00:00:00Z</dcterms:created>
  <dcterms:modified xsi:type="dcterms:W3CDTF">2018-09-24T13:57:04Z</dcterms:modified>
</cp:coreProperties>
</file>